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6858000" cy="9903460" type="A4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4" userDrawn="1">
          <p15:clr>
            <a:srgbClr val="A4A3A4"/>
          </p15:clr>
        </p15:guide>
        <p15:guide id="2" pos="21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3154"/>
        <p:guide pos="217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78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74325" y="1320480"/>
            <a:ext cx="5512050" cy="371190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674325" y="5141554"/>
            <a:ext cx="5512050" cy="2126285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42225" y="2152278"/>
            <a:ext cx="6170175" cy="6872735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19825" y="5557453"/>
            <a:ext cx="4369950" cy="1107332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119825" y="6664785"/>
            <a:ext cx="4369950" cy="1252896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342225" y="2167875"/>
            <a:ext cx="2911950" cy="6857138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606525" y="2167875"/>
            <a:ext cx="2911950" cy="6857138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342225" y="2063900"/>
            <a:ext cx="3005100" cy="551066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42225" y="2677351"/>
            <a:ext cx="3005100" cy="634766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3507609" y="2053111"/>
            <a:ext cx="3005100" cy="551066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3507609" y="2677351"/>
            <a:ext cx="3005100" cy="634766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42225" y="2245856"/>
            <a:ext cx="2943606" cy="665438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3572100" y="2245856"/>
            <a:ext cx="2940300" cy="665438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5757075" y="1320480"/>
            <a:ext cx="587250" cy="726264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14350" y="1320480"/>
            <a:ext cx="5157675" cy="726264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342225" y="1117729"/>
            <a:ext cx="6172200" cy="791768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74325" y="3587131"/>
            <a:ext cx="5512050" cy="147124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74325" y="5141554"/>
            <a:ext cx="5512050" cy="681035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342225" y="878587"/>
            <a:ext cx="6170175" cy="1018953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342225" y="2152278"/>
            <a:ext cx="6170175" cy="687273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344250" y="9118590"/>
            <a:ext cx="151875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2315250" y="9118590"/>
            <a:ext cx="222750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4993650" y="9118590"/>
            <a:ext cx="151875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image" Target="../media/image2.png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9" Type="http://schemas.openxmlformats.org/officeDocument/2006/relationships/tags" Target="../tags/tag77.xml"/><Relationship Id="rId18" Type="http://schemas.openxmlformats.org/officeDocument/2006/relationships/image" Target="../media/image4.png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image" Target="../media/image3.png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tags" Target="../tags/tag71.xml"/><Relationship Id="rId10" Type="http://schemas.openxmlformats.org/officeDocument/2006/relationships/tags" Target="../tags/tag70.xml"/><Relationship Id="rId1" Type="http://schemas.openxmlformats.org/officeDocument/2006/relationships/tags" Target="../tags/tag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7635" y="212090"/>
            <a:ext cx="2306320" cy="617855"/>
          </a:xfrm>
          <a:prstGeom prst="rect">
            <a:avLst/>
          </a:prstGeom>
        </p:spPr>
      </p:pic>
      <p:cxnSp>
        <p:nvCxnSpPr>
          <p:cNvPr id="23" name="直接连接符 22"/>
          <p:cNvCxnSpPr/>
          <p:nvPr>
            <p:custDataLst>
              <p:tags r:id="rId3"/>
            </p:custDataLst>
          </p:nvPr>
        </p:nvCxnSpPr>
        <p:spPr>
          <a:xfrm>
            <a:off x="243840" y="9103360"/>
            <a:ext cx="6477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4"/>
            </p:custDataLst>
          </p:nvPr>
        </p:nvCxnSpPr>
        <p:spPr>
          <a:xfrm>
            <a:off x="192405" y="925830"/>
            <a:ext cx="6477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>
            <p:custDataLst>
              <p:tags r:id="rId5"/>
            </p:custDataLst>
          </p:nvPr>
        </p:nvSpPr>
        <p:spPr>
          <a:xfrm>
            <a:off x="2546350" y="9204325"/>
            <a:ext cx="1856105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1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上海昊量光电设备有限公司（Aunion Tech Co.,Ltd）</a:t>
            </a:r>
            <a:endParaRPr lang="zh-CN" altLang="en-US" sz="1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zh-CN" altLang="en-US" sz="1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Tel: 021-51083793 </a:t>
            </a:r>
            <a:endParaRPr lang="zh-CN" altLang="en-US" sz="1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>
          <a:xfrm>
            <a:off x="578485" y="9258300"/>
            <a:ext cx="1855470" cy="44513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endParaRPr lang="zh-CN" altLang="en-US" sz="1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 sz="1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Email:info@auniontech.com </a:t>
            </a:r>
            <a:endParaRPr lang="zh-CN" altLang="en-US" sz="1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4514850" y="9258300"/>
            <a:ext cx="1962150" cy="44513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endParaRPr lang="zh-CN" altLang="en-US" sz="1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 sz="1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Website: www.auniontech.com </a:t>
            </a:r>
            <a:endParaRPr lang="zh-CN" altLang="en-US" sz="1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图片 5" descr="polaris2"/>
          <p:cNvPicPr>
            <a:picLocks noChangeAspect="1"/>
          </p:cNvPicPr>
          <p:nvPr/>
        </p:nvPicPr>
        <p:blipFill>
          <a:blip r:embed="rId8"/>
          <a:srcRect t="18890"/>
          <a:stretch>
            <a:fillRect/>
          </a:stretch>
        </p:blipFill>
        <p:spPr>
          <a:xfrm>
            <a:off x="2037080" y="1021715"/>
            <a:ext cx="2783840" cy="223266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501775" y="2528570"/>
            <a:ext cx="3854450" cy="37719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中红外超连续谱激光器</a:t>
            </a:r>
            <a:endParaRPr lang="zh-CN" altLang="en-US"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243840" y="3218815"/>
            <a:ext cx="45967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1200"/>
              <a:t>       POLARIS超连续光谱激光器是需要近衍射限制输出光束的应用的优秀光源，具有宽带宽和高输出功率。</a:t>
            </a:r>
            <a:endParaRPr sz="1200"/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142875" y="4998085"/>
            <a:ext cx="27520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技术</a:t>
            </a:r>
            <a:r>
              <a:rPr lang="zh-CN" altLang="en-US" sz="1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规格</a:t>
            </a:r>
            <a:endParaRPr lang="zh-CN" altLang="en-US" sz="14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10" name="直接连接符 9"/>
          <p:cNvCxnSpPr/>
          <p:nvPr>
            <p:custDataLst>
              <p:tags r:id="rId12"/>
            </p:custDataLst>
          </p:nvPr>
        </p:nvCxnSpPr>
        <p:spPr>
          <a:xfrm flipV="1">
            <a:off x="192405" y="5297805"/>
            <a:ext cx="4648200" cy="25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92405" y="5399405"/>
            <a:ext cx="3957955" cy="184721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5"/>
            </p:custDataLst>
          </p:nvPr>
        </p:nvSpPr>
        <p:spPr>
          <a:xfrm>
            <a:off x="142875" y="3641090"/>
            <a:ext cx="27520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应用</a:t>
            </a:r>
            <a:r>
              <a:rPr lang="zh-CN" altLang="en-US" sz="1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领域</a:t>
            </a:r>
            <a:endParaRPr lang="zh-CN" altLang="en-US" sz="14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11" name="直接连接符 10"/>
          <p:cNvCxnSpPr/>
          <p:nvPr>
            <p:custDataLst>
              <p:tags r:id="rId16"/>
            </p:custDataLst>
          </p:nvPr>
        </p:nvCxnSpPr>
        <p:spPr>
          <a:xfrm>
            <a:off x="192405" y="3943350"/>
            <a:ext cx="4583430" cy="10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192405" y="3989070"/>
            <a:ext cx="31851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1200"/>
              <a:t>①大气痕量气体传感</a:t>
            </a:r>
            <a:endParaRPr sz="1200"/>
          </a:p>
          <a:p>
            <a:r>
              <a:rPr sz="1200"/>
              <a:t>②大型化光谱学</a:t>
            </a:r>
            <a:endParaRPr sz="1200"/>
          </a:p>
          <a:p>
            <a:r>
              <a:rPr sz="1200"/>
              <a:t>③光学相干层析成像</a:t>
            </a:r>
            <a:endParaRPr sz="1200"/>
          </a:p>
          <a:p>
            <a:r>
              <a:rPr sz="1200"/>
              <a:t>④显微镜</a:t>
            </a:r>
            <a:endParaRPr sz="1200"/>
          </a:p>
          <a:p>
            <a:r>
              <a:rPr sz="1200"/>
              <a:t>⑤光纤和波导特性</a:t>
            </a:r>
            <a:endParaRPr sz="1200"/>
          </a:p>
        </p:txBody>
      </p:sp>
      <p:pic>
        <p:nvPicPr>
          <p:cNvPr id="15" name="图片 14" descr="polaris2-wave vs power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2405" y="7231380"/>
            <a:ext cx="5163185" cy="1806575"/>
          </a:xfrm>
          <a:prstGeom prst="rect">
            <a:avLst/>
          </a:prstGeom>
        </p:spPr>
      </p:pic>
    </p:spTree>
    <p:custDataLst>
      <p:tags r:id="rId19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8.xml><?xml version="1.0" encoding="utf-8"?>
<p:tagLst xmlns:p="http://schemas.openxmlformats.org/presentationml/2006/main">
  <p:tag name="COMMONDATA" val="eyJoZGlkIjoiN2YzNjBkOTgyNWQ1YTMxYzM3MzMwNWFiODNmOWIzYWM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</Words>
  <Application>WPS 演示</Application>
  <PresentationFormat>宽屏</PresentationFormat>
  <Paragraphs>21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WPS_1678444195</cp:lastModifiedBy>
  <cp:revision>155</cp:revision>
  <dcterms:created xsi:type="dcterms:W3CDTF">2019-06-19T02:08:00Z</dcterms:created>
  <dcterms:modified xsi:type="dcterms:W3CDTF">2023-08-02T09:14:17Z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92E2C41E44424A7C951B1841CFC20453_11</vt:lpwstr>
  </property>
</Properties>
</file>